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24" r:id="rId3"/>
    <p:sldId id="318" r:id="rId4"/>
    <p:sldId id="325" r:id="rId5"/>
    <p:sldId id="317" r:id="rId6"/>
    <p:sldId id="319" r:id="rId7"/>
    <p:sldId id="320" r:id="rId8"/>
    <p:sldId id="323" r:id="rId9"/>
    <p:sldId id="321" r:id="rId10"/>
    <p:sldId id="322" r:id="rId11"/>
    <p:sldId id="257" r:id="rId12"/>
    <p:sldId id="258" r:id="rId13"/>
    <p:sldId id="259" r:id="rId14"/>
    <p:sldId id="260" r:id="rId15"/>
    <p:sldId id="281" r:id="rId16"/>
    <p:sldId id="282" r:id="rId17"/>
    <p:sldId id="283" r:id="rId18"/>
    <p:sldId id="284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amples" id="{87B88268-0994-450E-9CBB-7F6230177FB1}">
          <p14:sldIdLst>
            <p14:sldId id="314"/>
            <p14:sldId id="324"/>
            <p14:sldId id="318"/>
            <p14:sldId id="325"/>
            <p14:sldId id="317"/>
            <p14:sldId id="319"/>
            <p14:sldId id="320"/>
            <p14:sldId id="323"/>
            <p14:sldId id="321"/>
            <p14:sldId id="322"/>
          </p14:sldIdLst>
        </p14:section>
        <p14:section name="test" id="{E0EF4331-E89B-4641-9679-055245D2661C}">
          <p14:sldIdLst>
            <p14:sldId id="257"/>
            <p14:sldId id="258"/>
            <p14:sldId id="259"/>
            <p14:sldId id="260"/>
          </p14:sldIdLst>
        </p14:section>
        <p14:section name="test" id="{A2FF6D74-7E24-4BCE-BF1C-B23B99945699}">
          <p14:sldIdLst>
            <p14:sldId id="281"/>
            <p14:sldId id="282"/>
            <p14:sldId id="283"/>
            <p14:sldId id="284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D751-03B3-FE4E-86F9-9022E3054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1A32-EA1A-6B01-0C46-A89F61E0E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C5127-8AC4-9DFC-8094-66E28FDF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4FAF9-B808-2EC6-E232-6E5F0126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A4F97-2394-0B33-B3CC-2D3687E7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75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E13F-9774-D2F3-8B0A-1CA9A1DF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27C87-3A0A-2210-7E86-E4A820F78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2E77E-B3FB-E0E7-1E12-D1657BC4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90785-CA7F-BC98-80F3-393901A0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0D88-D245-00B0-F328-ED804C9E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395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3E179-46D2-5B7B-50D1-610EC3987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BE9DF-0C14-B9D9-8A69-1025D0497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A7533-BBE7-EC35-0864-253D19C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C0C84-7710-4AAA-4BEA-1DE23D7F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0DA14-65B1-AA18-A8F5-B8798731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160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14AB-0835-90C3-2038-5D3DD63D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C6A7-7866-FFA5-3878-98C646F83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A75C3-C0C8-F4DD-F9A2-54371D6B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C498-BEB4-FED0-23E7-84F5AE1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30E26-2A9C-25C0-B497-23BB9211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744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F298-0C12-096E-D3CC-D3B22899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39255-FE7B-04A0-5874-6C14B3615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1BFFD-587F-56D7-830A-2158ECFC0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84FEC-E92C-740E-35D6-C0287FF7F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EA449-34CF-2E5C-3766-C9C30281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862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59AD-5217-4430-4A36-CFF05F5A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12723-A8CF-6400-89A9-40646BFE5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58B7D-0B5D-B633-7462-3064822BE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461FF-D552-41E8-A163-8ADCBE1F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9502B-B907-9990-E7BB-E3A417F5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2D906-CCD4-FDA7-204F-2FD78E98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316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8CC1-2B7C-7CA1-CCB3-6DE3C670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F3023-4F1D-0D58-8989-66C2883A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B4B5-F3E2-F3A5-0476-90EE30428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9039C-C12A-58D3-4895-FB77B7E1B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4A45D-10D5-F094-3816-347C3A640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EC686F-4750-3BAD-AE54-A0B15CA0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4AB8D4-E098-1AFB-181F-82EF82F5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F36AE-49F1-5CBF-7DBA-10306DF0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035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F482-97B4-0FFE-B416-B7793D5B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6032E-D51F-2F53-DEE7-F1A0A96D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32FA8-71F3-8737-DC13-25D2033E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D39DB-1A63-3A00-E640-7A47B78A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403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BA0A7-538D-B2F2-41E4-46658153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E232D-F909-96DB-CB08-169576C1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183BB-59D3-0265-044A-4BBF1426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7513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85DD-D810-2628-EE91-EFF6312E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7C948-9099-7989-DC25-418D9ECE8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43574-0AB7-C200-1477-5F9D90A4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66FC7-799F-28EB-6AEF-48D1AB49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77B73-C0C3-F10D-8E97-D0F2B81C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B244F-6E68-1FA1-EE88-7D5C6B76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563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E1B1-C074-F7B7-3396-339C4D80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94E91-3FBB-014F-2B2C-EC6C63D2C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1E332-F05A-CF0F-9925-4801196D4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15CBD-397C-503C-7C29-AFFA58A0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C1BB0-C412-04CB-65E4-D7E81C944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6D704-51C7-1209-C4A5-69085BEB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67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6204D-55DA-4D38-9103-F6895940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A56B3-59CD-91F3-E7EC-BDE1D2A0A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F6D8C-A1C3-192F-C2BC-9E3E39DC97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A8797-3794-441C-9365-9A39DB516EAE}" type="datetimeFigureOut">
              <a:rPr lang="he-IL" smtClean="0"/>
              <a:t>ז'/כסלו/תשפ"ה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B457-27B8-A282-438D-3D0EB5AB5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EE45C-E48C-74CC-1577-0F5DB2AEC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6C59B-E7CB-469B-BA4D-4E0D37D7BE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518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25FD0F18-6DA7-539D-A58E-417B12791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8" y="2953398"/>
            <a:ext cx="1991003" cy="2095792"/>
          </a:xfrm>
        </p:spPr>
      </p:pic>
      <p:pic>
        <p:nvPicPr>
          <p:cNvPr id="7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50EB1EF8-BDD5-1CA9-C152-A6188C53C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62" y="2953398"/>
            <a:ext cx="1991003" cy="2095792"/>
          </a:xfrm>
          <a:prstGeom prst="rect">
            <a:avLst/>
          </a:prstGeom>
        </p:spPr>
      </p:pic>
      <p:pic>
        <p:nvPicPr>
          <p:cNvPr id="9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8F8CC866-F371-54EE-FCDD-82B728EC1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36" y="2989609"/>
            <a:ext cx="1991003" cy="2095792"/>
          </a:xfrm>
          <a:prstGeom prst="rect">
            <a:avLst/>
          </a:prstGeom>
        </p:spPr>
      </p:pic>
      <p:pic>
        <p:nvPicPr>
          <p:cNvPr id="10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A3AF27AC-D2C8-BEE9-52BC-715F27792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10" y="2953398"/>
            <a:ext cx="1991003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73FA-78ED-7245-7D5F-7B2DA546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0852C-25F6-7746-A538-0EE8EEDD6EB8}"/>
              </a:ext>
            </a:extLst>
          </p:cNvPr>
          <p:cNvSpPr txBox="1"/>
          <p:nvPr/>
        </p:nvSpPr>
        <p:spPr>
          <a:xfrm>
            <a:off x="5189363" y="1679873"/>
            <a:ext cx="280657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/>
              <a:t>Machine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365393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245B861B-ABEE-1A56-36C1-C37821648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A4884-D750-B350-80FE-89DDD6F0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3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11F0B-D7CC-1F74-9233-25183099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BF8752A2-5BFB-280B-2E22-E6D4098D5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3" name="Picture 2" descr="A blue and white circle with Ryukyu Islands in the background&#10;&#10;Description automatically generated">
            <a:extLst>
              <a:ext uri="{FF2B5EF4-FFF2-40B4-BE49-F238E27FC236}">
                <a16:creationId xmlns:a16="http://schemas.microsoft.com/office/drawing/2014/main" id="{3E1CF6D0-F8CA-DDA0-B384-D05DFF262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16378" r="21065" b="15923"/>
          <a:stretch/>
        </p:blipFill>
        <p:spPr>
          <a:xfrm>
            <a:off x="5705475" y="3668384"/>
            <a:ext cx="609601" cy="7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8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AFC48-A838-A9AA-0257-88201EE2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9BD86C0F-D4F4-C96C-C017-AAE8ED48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D03ABCB-EDEF-CE92-05C4-BF679D99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19861" r="32778" b="17777"/>
          <a:stretch/>
        </p:blipFill>
        <p:spPr>
          <a:xfrm>
            <a:off x="5793660" y="3663156"/>
            <a:ext cx="369014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CE902-48A9-99A8-0C9C-AAA372B4E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E26E480F-43B3-AECF-3124-C3516A162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01C48-2463-0946-0CF0-6235F9E93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9CEB-19A4-0E35-CE8F-73470201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BA130816-6849-AE76-7208-0AD2AF16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 descr="A group of blue and orange rectangular objects&#10;&#10;Description automatically generated">
            <a:extLst>
              <a:ext uri="{FF2B5EF4-FFF2-40B4-BE49-F238E27FC236}">
                <a16:creationId xmlns:a16="http://schemas.microsoft.com/office/drawing/2014/main" id="{EBF79E78-AE8A-4F2D-ECE4-9C9A9DF01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5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B00A8-BF4E-B837-3BF5-2DFA1A288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1D351BFC-CF25-4BCA-33BD-521BE6762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0F434-B478-EE92-3307-C33A18FF4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3742F-27B0-C46E-0784-F8E821BC1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EE763965-13A7-A915-1704-640A0D3AE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C9A75-5478-4F48-CFA1-D36B90072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8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9C3B5-EE09-C978-3C7E-BC109D53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975EB16E-5D1C-D8AB-32C4-EF9EACDA3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7D890-9298-18F4-BBF3-325D4CB72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4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9C36A-0769-9CAA-B62E-51634908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B9BD5CA3-7CCC-6DC0-72D1-915FF91F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2F259-36C5-76A4-62FB-FF5309251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3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C2A59-C604-0B4B-F0BA-F9EB7A2D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913F7052-3C13-75F7-4AA3-3C4132CF7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8" y="2953398"/>
            <a:ext cx="1991003" cy="20957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DFFCA-9886-8BA4-A56B-3FAE63326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5714" y="3642218"/>
            <a:ext cx="790575" cy="790575"/>
          </a:xfrm>
          <a:prstGeom prst="rect">
            <a:avLst/>
          </a:prstGeom>
        </p:spPr>
      </p:pic>
      <p:pic>
        <p:nvPicPr>
          <p:cNvPr id="7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3DE4F70D-04AE-501F-844D-BDD55EEF3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62" y="2953398"/>
            <a:ext cx="1991003" cy="2095792"/>
          </a:xfrm>
          <a:prstGeom prst="rect">
            <a:avLst/>
          </a:prstGeom>
        </p:spPr>
      </p:pic>
      <p:pic>
        <p:nvPicPr>
          <p:cNvPr id="8" name="Picture 7" descr="A blue and white circle with Ryukyu Islands in the background&#10;&#10;Description automatically generated">
            <a:extLst>
              <a:ext uri="{FF2B5EF4-FFF2-40B4-BE49-F238E27FC236}">
                <a16:creationId xmlns:a16="http://schemas.microsoft.com/office/drawing/2014/main" id="{E1AD81F5-8C08-3828-DFF7-D9A44E99D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16378" r="21065" b="15923"/>
          <a:stretch/>
        </p:blipFill>
        <p:spPr>
          <a:xfrm>
            <a:off x="4800128" y="3668384"/>
            <a:ext cx="609601" cy="713117"/>
          </a:xfrm>
          <a:prstGeom prst="rect">
            <a:avLst/>
          </a:prstGeom>
        </p:spPr>
      </p:pic>
      <p:pic>
        <p:nvPicPr>
          <p:cNvPr id="9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9A0D3F84-9B0A-FEB7-01C1-CE41CF916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36" y="2989609"/>
            <a:ext cx="1991003" cy="2095792"/>
          </a:xfrm>
          <a:prstGeom prst="rect">
            <a:avLst/>
          </a:prstGeom>
        </p:spPr>
      </p:pic>
      <p:pic>
        <p:nvPicPr>
          <p:cNvPr id="10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5E1FF2A9-D97E-F17A-7C3E-2DB13C781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10" y="2953398"/>
            <a:ext cx="1991003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4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AEB1-D41C-966D-8DB6-24E1C1B8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3F237328-4CA7-A49E-62AF-A65DCCCE2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5910B-2360-954A-5C3B-DD2E64A7E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1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02A29-1015-78EB-7CB1-C3DB68C0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5A8EC7E1-4D81-2BB2-70FD-B46A0E86C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1D8FB-65B6-42D4-7854-3E78F84CE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03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9782D-98E2-DE45-48DA-45FC7F776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89BFE865-B408-384C-E637-E892AFED2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7C35C-AC2E-691A-BF30-0FD7EC602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BE2E-12C9-7D49-B55C-7364AD254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F050E408-6168-9E8E-B4DC-869B54376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E387B-41AF-26BA-F139-626C7D8FE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6389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1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8F56C-D07C-4FDA-109D-7D9C81F82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9F03502E-5225-E93E-F4D7-7CC7D89F2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5427F-B5C5-4824-8D4C-F8C6001F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53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50F2F-FA5C-2D29-56CE-B9BB87D6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1564F641-E132-6BAE-1346-C3751C0F7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49C8E-3ED4-0172-8108-8617A8192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62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C25BC-9D10-0065-0257-E7AA30CBF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6EACD95A-2655-20BF-97B6-BD5BED22B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D0F6C-1250-3D9D-C7E6-B9472088A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72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03638-8361-4A64-248D-9055616E2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656B8522-236D-6FB7-73BE-F0891852B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03D382-80CB-8237-8F93-D47F52916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4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A7CDA-55F6-8231-E132-C2E4D8C52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E209DD22-0E80-6856-7531-1C2D2D912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5E864-77C7-91B2-6AC6-49D2E74C9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1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FF145-C1C2-3BED-7813-879E1149A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F3AB4893-970E-1F74-F95F-F244D2ED1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110AE-6FD1-FE72-71B8-37F9E1729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7758-E11D-077C-5272-4B5DAAA5C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BABCF77E-EC55-E0D9-C1FF-D030C3CC8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8" y="2953398"/>
            <a:ext cx="1991003" cy="2095792"/>
          </a:xfrm>
        </p:spPr>
      </p:pic>
      <p:pic>
        <p:nvPicPr>
          <p:cNvPr id="7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1CC8AB1A-1C2B-14D3-5F35-3C04B161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62" y="2953398"/>
            <a:ext cx="1991003" cy="2095792"/>
          </a:xfrm>
          <a:prstGeom prst="rect">
            <a:avLst/>
          </a:prstGeom>
        </p:spPr>
      </p:pic>
      <p:pic>
        <p:nvPicPr>
          <p:cNvPr id="9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913A659B-F750-EE20-1744-8305B0385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36" y="2989609"/>
            <a:ext cx="1991003" cy="2095792"/>
          </a:xfrm>
          <a:prstGeom prst="rect">
            <a:avLst/>
          </a:prstGeom>
        </p:spPr>
      </p:pic>
      <p:pic>
        <p:nvPicPr>
          <p:cNvPr id="10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4086498C-FE50-FEDD-012B-46C3D01C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10" y="2953398"/>
            <a:ext cx="1991003" cy="2095792"/>
          </a:xfrm>
          <a:prstGeom prst="rect">
            <a:avLst/>
          </a:prstGeom>
        </p:spPr>
      </p:pic>
      <p:pic>
        <p:nvPicPr>
          <p:cNvPr id="8" name="Picture 7" descr="A blue and white circle with Ryukyu Islands in the background&#10;&#10;Description automatically generated">
            <a:extLst>
              <a:ext uri="{FF2B5EF4-FFF2-40B4-BE49-F238E27FC236}">
                <a16:creationId xmlns:a16="http://schemas.microsoft.com/office/drawing/2014/main" id="{357EC122-643A-A278-A1EB-A58BC727D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16378" r="21065" b="15923"/>
          <a:stretch/>
        </p:blipFill>
        <p:spPr>
          <a:xfrm>
            <a:off x="7606700" y="3689999"/>
            <a:ext cx="609601" cy="713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0CB903-8476-6297-596A-C6C3E4B4B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3545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72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C6BCD-D250-434C-17E8-B435BA7FA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EEC199F5-55D8-063F-7156-F0C5879C0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895F9-142A-252D-1AA2-568D310A7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19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C64B-BA2F-3F97-7F2B-7EB53FE28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E87BB3C5-C692-D3B9-7E97-29EA3504C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F798D-0D4B-24D3-AEC7-569017041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2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829D1-B1B9-082C-2F0D-B6B3B39A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AC2FE03C-5E2F-C19B-D520-3D09BCB61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246BB-87AD-DDAE-28FD-4CC00C160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1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7BF89-3E48-68E4-F9BE-D92F879C2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428F27BA-E540-B530-68DE-4F0819043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C0B38-422D-31C9-78F4-1D5054C1D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8FF08-6D80-F632-2C88-5734C813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0EB340C0-B16F-2A2F-D203-2874752E2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546F3-83C2-670F-CDF1-CC6D11930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8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7119-75EF-02C0-68BB-C639EFBD5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48695D4E-DF8A-6910-A4AE-31DB38149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736AA-1CA1-20D9-2833-B879B93D6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B2231-BA89-82F4-5F98-5D17BBC6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D3F80F3D-3762-1DF9-4686-BC3C40BFC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24924-3EE6-FB1E-0F4D-CA74CCA1A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2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6DB1-185F-AA82-DF23-DA94A696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162EB0AC-3BF7-96D1-61F0-3CDB465DF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33B3B-BC99-287F-5D93-A82509CCC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83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E0444-738D-43FC-4CBD-3480F3155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E963089C-7689-EC31-4A57-14BA58B21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44A90-98E0-7DD1-7F60-2137C9B2D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B056-796C-C3FD-6088-E8F6F16FE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F25ED891-342C-F519-E6B3-97C992974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4ADE7-BFC5-66FD-E27C-CC77FBC5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0F270C-38A1-6650-33BE-CBCCAD302456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869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E331-30E8-C3B3-7137-773B6842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DEB26CA3-4C9E-1DE3-7C68-90CF6CE7A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8" y="2953398"/>
            <a:ext cx="1991003" cy="2095792"/>
          </a:xfrm>
        </p:spPr>
      </p:pic>
      <p:pic>
        <p:nvPicPr>
          <p:cNvPr id="7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64F1CF82-8773-BA1E-FF4E-7CB92BA9B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62" y="2953398"/>
            <a:ext cx="1991003" cy="2095792"/>
          </a:xfrm>
          <a:prstGeom prst="rect">
            <a:avLst/>
          </a:prstGeom>
        </p:spPr>
      </p:pic>
      <p:pic>
        <p:nvPicPr>
          <p:cNvPr id="9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7F2A7B1A-A52C-5AF5-278D-308F2BDB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36" y="2989609"/>
            <a:ext cx="1991003" cy="2095792"/>
          </a:xfrm>
          <a:prstGeom prst="rect">
            <a:avLst/>
          </a:prstGeom>
        </p:spPr>
      </p:pic>
      <p:pic>
        <p:nvPicPr>
          <p:cNvPr id="10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92A15901-C1B7-ABFE-1FD0-4346ACFE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10" y="2953398"/>
            <a:ext cx="1991003" cy="2095792"/>
          </a:xfrm>
          <a:prstGeom prst="rect">
            <a:avLst/>
          </a:prstGeom>
        </p:spPr>
      </p:pic>
      <p:pic>
        <p:nvPicPr>
          <p:cNvPr id="8" name="Picture 7" descr="A blue and white circle with Ryukyu Islands in the background&#10;&#10;Description automatically generated">
            <a:extLst>
              <a:ext uri="{FF2B5EF4-FFF2-40B4-BE49-F238E27FC236}">
                <a16:creationId xmlns:a16="http://schemas.microsoft.com/office/drawing/2014/main" id="{C290D551-D740-E96D-29D2-D3265D3D0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16378" r="21065" b="15923"/>
          <a:stretch/>
        </p:blipFill>
        <p:spPr>
          <a:xfrm>
            <a:off x="7606700" y="3689999"/>
            <a:ext cx="609601" cy="7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13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3E89E-B3FD-40FF-F89F-F220112B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DB5E9763-577A-D136-4321-A8E269557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3" name="Picture 2" descr="A blue and white circle with Ryukyu Islands in the background&#10;&#10;Description automatically generated">
            <a:extLst>
              <a:ext uri="{FF2B5EF4-FFF2-40B4-BE49-F238E27FC236}">
                <a16:creationId xmlns:a16="http://schemas.microsoft.com/office/drawing/2014/main" id="{EC352341-B2EE-1C5A-6949-4A033C5B4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16378" r="21065" b="15923"/>
          <a:stretch/>
        </p:blipFill>
        <p:spPr>
          <a:xfrm>
            <a:off x="5705475" y="3668384"/>
            <a:ext cx="609601" cy="7131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81CFAA-66B7-E3B4-47DA-4C02EF5CCE28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728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10D9D-6BAD-7E63-BE35-F2B87FFB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B37273E3-7585-6F22-E46C-4860D1E6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37AFA32-4C1C-F3A2-971F-7267A3039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19861" r="32778" b="17777"/>
          <a:stretch/>
        </p:blipFill>
        <p:spPr>
          <a:xfrm>
            <a:off x="5793660" y="3663156"/>
            <a:ext cx="369014" cy="676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D41856-D5EF-A43F-3802-FAEDD804EC67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9800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8DF1-CEC0-E3BB-D4D9-B23C549EB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E30AEEAE-EE44-BFB4-C12C-0C4DD59DA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8A94E-75E6-E4C5-2F42-9884CE4E9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33C9C6-4462-B623-B309-2E4C96AD93ED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8646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A8242-66AC-C754-DFD7-5E667266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0720B1B0-C680-C470-2701-2FFF18981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 descr="A group of blue and orange rectangular objects&#10;&#10;Description automatically generated">
            <a:extLst>
              <a:ext uri="{FF2B5EF4-FFF2-40B4-BE49-F238E27FC236}">
                <a16:creationId xmlns:a16="http://schemas.microsoft.com/office/drawing/2014/main" id="{D9D845FE-9F1F-21A2-0B40-B654DA451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18AB67-ECC7-CBBB-79C9-8A9998734C06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3500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67895-B4FB-A4B5-EC6E-87E515596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E9E2B586-B0E2-CE56-D1BB-A60714272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F2F46-A283-CB3B-A9B9-6FEAEA769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32983E-A050-8346-54C4-532665C3D79E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0759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D4264-B93E-024B-EDB3-FDDE531C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72A9D90D-748B-43B3-5DBE-F1A53D3E3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FECFF-548B-BDE9-5111-A1DB9973A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D1673C-904A-942A-557A-2258F7711D71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2401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D9FAC-3B54-1713-5974-1F552D91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88B07860-2CED-B477-F6A8-284F23FC3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4D8F5-2EAB-9372-19CF-E45FF923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2D3B2C-6144-C8E9-2803-8760E59C41FB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9928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81659-7395-D9DC-5EEC-E1EDD4D5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202EE4F0-1251-12B1-A9DA-39C4E3ACB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D1399D-2A9F-3739-D904-B8612A506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C82D7B-6725-9F42-6B96-AA40F021D088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1505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7CD69-30EA-7F46-760E-D4419EBED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94A7B7A4-4142-78FF-4956-20A26A333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2D6CA-BD90-B16A-240D-5208B95EF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095E80-AF33-9E2F-6048-FCE4E3E40A15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98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AF3A-62D4-1CF8-E138-E2A4F2932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066B1968-EA5A-DD9C-73CF-BECE84402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117E5-CED2-D04B-7713-110D2DC96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C9B01C-03F1-F9FF-DEB0-0C1885562854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5464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D37FE-BF84-D3F5-648A-AD5ECC31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C5F5-821C-F79B-9FEE-EE2F853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1" name="Content Placeholder 10" descr="A gold coin with a shield and a number on it&#10;&#10;Description automatically generated">
            <a:extLst>
              <a:ext uri="{FF2B5EF4-FFF2-40B4-BE49-F238E27FC236}">
                <a16:creationId xmlns:a16="http://schemas.microsoft.com/office/drawing/2014/main" id="{607A0E64-40E3-263B-E6BC-2C2748C0C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41" y="5088536"/>
            <a:ext cx="1476581" cy="1524213"/>
          </a:xfrm>
        </p:spPr>
      </p:pic>
      <p:pic>
        <p:nvPicPr>
          <p:cNvPr id="4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72940B60-6916-B104-DC8F-7C6BC1011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8" y="2953398"/>
            <a:ext cx="1991003" cy="2095792"/>
          </a:xfrm>
          <a:prstGeom prst="rect">
            <a:avLst/>
          </a:prstGeom>
        </p:spPr>
      </p:pic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8BFA96A5-6B83-A666-944A-D703C8F00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62" y="2953398"/>
            <a:ext cx="1991003" cy="2095792"/>
          </a:xfrm>
          <a:prstGeom prst="rect">
            <a:avLst/>
          </a:prstGeom>
        </p:spPr>
      </p:pic>
      <p:pic>
        <p:nvPicPr>
          <p:cNvPr id="6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D3735189-63B2-3505-F929-5876438AF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36" y="2989609"/>
            <a:ext cx="1991003" cy="2095792"/>
          </a:xfrm>
          <a:prstGeom prst="rect">
            <a:avLst/>
          </a:prstGeom>
        </p:spPr>
      </p:pic>
      <p:pic>
        <p:nvPicPr>
          <p:cNvPr id="7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ADB9CF38-AECA-D68A-89E4-DB69F61ED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10" y="2953398"/>
            <a:ext cx="1991003" cy="2095792"/>
          </a:xfrm>
          <a:prstGeom prst="rect">
            <a:avLst/>
          </a:prstGeom>
        </p:spPr>
      </p:pic>
      <p:pic>
        <p:nvPicPr>
          <p:cNvPr id="8" name="Picture 7" descr="A blue and white circle with Ryukyu Islands in the background&#10;&#10;Description automatically generated">
            <a:extLst>
              <a:ext uri="{FF2B5EF4-FFF2-40B4-BE49-F238E27FC236}">
                <a16:creationId xmlns:a16="http://schemas.microsoft.com/office/drawing/2014/main" id="{A7934F4C-692E-6FC3-102B-A257F666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16378" r="21065" b="15923"/>
          <a:stretch/>
        </p:blipFill>
        <p:spPr>
          <a:xfrm>
            <a:off x="7606700" y="3689999"/>
            <a:ext cx="609601" cy="7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2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7257-6B74-D50A-8F56-6710A56CB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6170816A-14CA-3D0E-E6D2-5DF197BC6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62E76-43C1-7EAE-D896-D3713192D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3D5E18-23E9-8882-4EEB-D5FC00D2EA51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4367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12E4C-6286-53B5-4222-1DB387474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6837838B-F64B-5E6A-49B3-8A2C2234C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89F33-BBF0-76A5-90B7-DC904EDEE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6389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5CECD7-031C-A82E-AF99-A4752DC7C328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2526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7DCBA-BF8A-B2AB-1660-99D64F5A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3BDE8FCD-3571-D340-ADA2-DA5074F3B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BF1C0-2D43-DCEA-87CC-FC0AC9A22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EF5938-4096-A8FC-62CD-99639F3FB9C9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4668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8C159-225F-1B8D-F020-168F929AF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88386D44-8F83-831B-8311-632ABFC6D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C8031-C882-0E22-BDFB-CD523B2F2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6310FA-A6A0-8325-62CD-AB14872E890F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5948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8B8B2-0D29-1124-2F7C-898D1A08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4D7DC60D-EA07-D3C9-5B7D-62007B95C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38329-7F19-38A5-246D-7D52FD08A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21349B-51C1-A2D4-700E-5C0D0AEA057E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6284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B13F-E034-715B-91E5-18D741F4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A038AD6A-0201-FD32-D3EB-580D9562B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9D4DB-CBA1-8591-F782-12C4DB803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617D53-0D21-CAA6-8327-118BCB604DA3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9967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6D43-8D21-AC1A-38AE-6086C313D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307E9F7B-A334-F6CA-8FE1-65BC6F8B9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3B021-4DA1-9453-3C43-D67C68627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D94AF-3F27-ED81-C8BB-2817D6A091FA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4338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0BB70-2728-E2D3-0A2F-CA6CB932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79527139-7A83-7970-BDE6-238F0566A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6AD2A-4DA1-7E2D-32A1-C55C66A99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8B81A2-5958-CD5F-5BE1-76E593528B9F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7716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8BB9E-E4E5-D553-A325-AFEDF507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428FF586-3932-02C3-A26B-600690E4D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E718F-A527-0E86-6F46-D4DA0CB9D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9FCFE9-130B-D2B9-8B7D-E3E76963EA55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963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22023-D905-2526-53AF-71731AA9E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FCC2A539-6181-11EE-9E33-A750E313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2383C-541E-B76E-37DF-7A90CA19A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85FD0F-6174-F8F4-1EB0-814F92FD8102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723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FA28F-D00A-4C37-77CB-FCB2C750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EBD9-2737-76C6-EBE3-4FA445B0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155F7C0C-82E1-559C-04ED-33AFBAB6A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8" y="2953398"/>
            <a:ext cx="1991003" cy="2095792"/>
          </a:xfrm>
          <a:prstGeom prst="rect">
            <a:avLst/>
          </a:prstGeom>
        </p:spPr>
      </p:pic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0B2F2B8E-1143-8995-8B73-32585A41F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62" y="2953398"/>
            <a:ext cx="1991003" cy="2095792"/>
          </a:xfrm>
          <a:prstGeom prst="rect">
            <a:avLst/>
          </a:prstGeom>
        </p:spPr>
      </p:pic>
      <p:pic>
        <p:nvPicPr>
          <p:cNvPr id="6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0BC2DB06-4451-E6A6-9C4A-70D2950CD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36" y="2989609"/>
            <a:ext cx="1991003" cy="2095792"/>
          </a:xfrm>
          <a:prstGeom prst="rect">
            <a:avLst/>
          </a:prstGeom>
        </p:spPr>
      </p:pic>
      <p:pic>
        <p:nvPicPr>
          <p:cNvPr id="7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2BDF2279-ECCF-4DB6-1AA7-063AD04C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10" y="2953398"/>
            <a:ext cx="1991003" cy="2095792"/>
          </a:xfrm>
          <a:prstGeom prst="rect">
            <a:avLst/>
          </a:prstGeom>
        </p:spPr>
      </p:pic>
      <p:pic>
        <p:nvPicPr>
          <p:cNvPr id="8" name="Picture 7" descr="A blue and white circle with Ryukyu Islands in the background&#10;&#10;Description automatically generated">
            <a:extLst>
              <a:ext uri="{FF2B5EF4-FFF2-40B4-BE49-F238E27FC236}">
                <a16:creationId xmlns:a16="http://schemas.microsoft.com/office/drawing/2014/main" id="{9323FD94-D405-040C-4CE8-3D2F383E8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16378" r="21065" b="15923"/>
          <a:stretch/>
        </p:blipFill>
        <p:spPr>
          <a:xfrm>
            <a:off x="7606700" y="3689999"/>
            <a:ext cx="609601" cy="713117"/>
          </a:xfrm>
          <a:prstGeom prst="rect">
            <a:avLst/>
          </a:prstGeom>
        </p:spPr>
      </p:pic>
      <p:pic>
        <p:nvPicPr>
          <p:cNvPr id="13" name="Content Placeholder 12" descr="A black circle with text&#10;&#10;Description automatically generated">
            <a:extLst>
              <a:ext uri="{FF2B5EF4-FFF2-40B4-BE49-F238E27FC236}">
                <a16:creationId xmlns:a16="http://schemas.microsoft.com/office/drawing/2014/main" id="{C1438521-CC05-F2D2-920E-83CB5FAE8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73" y="5194834"/>
            <a:ext cx="1140195" cy="1467051"/>
          </a:xfrm>
        </p:spPr>
      </p:pic>
    </p:spTree>
    <p:extLst>
      <p:ext uri="{BB962C8B-B14F-4D97-AF65-F5344CB8AC3E}">
        <p14:creationId xmlns:p14="http://schemas.microsoft.com/office/powerpoint/2010/main" val="2558159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51E20-D211-6CD5-209A-FBA8FF05B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F9D1987C-DE18-C387-59A8-E128F18E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573C2-CE63-1F2D-A710-F40982E0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C4A3B8-5990-F39E-71A7-45FA90541D16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2484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6153B-1B8F-95AE-0382-E6C4C156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5E944E49-575F-344C-2163-BBB4FF269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7EA49-4182-5EF8-16A9-E35530F23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98111C-C3BD-91C7-DD8B-01E760EF8765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3342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773F9-C407-753A-E8ED-9853234E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24C7AADB-898C-8D2D-3270-67313B2BE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EF5CC-FB93-2E5D-D94E-56652BA8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16A71B-60EF-6693-34B2-2150ECC5D1C1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95247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D518A-2874-E58D-1767-F45D331E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32932332-0BA3-6995-4AE0-795A633A0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1ECBA-245F-A32E-2304-4CD9A6C7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675D79-64AB-77D0-96DB-CB05183D4433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3224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23033-B98E-47EA-577C-165F06D47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C8DF58E0-B450-6AAB-A5C9-00A039156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5D6D1-24C3-B215-F494-9C5F562C7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9A2B24-E4D6-0814-4BE8-FD70318E1A25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3692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19B2-2153-5676-F2B2-B1B63A83E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A16A0C20-2FD1-6D10-5FC6-08B87088C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B7C9A-0521-9941-C943-BD4FC60B6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AEC40-01D0-F26E-C2D1-0235D952CB3B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0451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1C772-E30D-7451-0D3D-9AD76540A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0A3C8E97-B1A4-A089-542D-524D8B44E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98" y="2953398"/>
            <a:ext cx="1991003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22186-3039-8B2D-2A5F-0E617B4DD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124" y="3642218"/>
            <a:ext cx="790575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3E13EA-E89F-802B-594E-D0964C000E55}"/>
              </a:ext>
            </a:extLst>
          </p:cNvPr>
          <p:cNvSpPr/>
          <p:nvPr/>
        </p:nvSpPr>
        <p:spPr>
          <a:xfrm>
            <a:off x="4906978" y="2810763"/>
            <a:ext cx="2263367" cy="23810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1695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DB0C-0436-0A57-0E55-40D98126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C6214-89E2-9DAE-79F1-9BBB78008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383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8D80F-B01B-3CDA-4872-B47F48F0E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870EFD2D-7267-239F-EE49-99D37FDFA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8" y="2953398"/>
            <a:ext cx="1991003" cy="2095792"/>
          </a:xfrm>
        </p:spPr>
      </p:pic>
      <p:pic>
        <p:nvPicPr>
          <p:cNvPr id="7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11DCE1B1-5B5E-A523-D7D6-E33B4F4FB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62" y="2953398"/>
            <a:ext cx="1991003" cy="2095792"/>
          </a:xfrm>
          <a:prstGeom prst="rect">
            <a:avLst/>
          </a:prstGeom>
        </p:spPr>
      </p:pic>
      <p:pic>
        <p:nvPicPr>
          <p:cNvPr id="9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222DE196-2CFC-0754-3E30-032B26ED2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36" y="2989609"/>
            <a:ext cx="1991003" cy="2095792"/>
          </a:xfrm>
          <a:prstGeom prst="rect">
            <a:avLst/>
          </a:prstGeom>
        </p:spPr>
      </p:pic>
      <p:pic>
        <p:nvPicPr>
          <p:cNvPr id="10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22C2D107-4B09-62B4-5F31-5DC517B9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10" y="2953398"/>
            <a:ext cx="1991003" cy="2095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F440A8-C908-58D3-1B93-F8015234DBD7}"/>
              </a:ext>
            </a:extLst>
          </p:cNvPr>
          <p:cNvSpPr txBox="1"/>
          <p:nvPr/>
        </p:nvSpPr>
        <p:spPr>
          <a:xfrm>
            <a:off x="5841213" y="1629623"/>
            <a:ext cx="150114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/>
              <a:t>Icon</a:t>
            </a:r>
            <a:endParaRPr lang="he-IL" sz="5400" dirty="0"/>
          </a:p>
        </p:txBody>
      </p:sp>
      <p:pic>
        <p:nvPicPr>
          <p:cNvPr id="3" name="Picture 2" descr="A blue and white circle with Ryukyu Islands in the background&#10;&#10;Description automatically generated">
            <a:extLst>
              <a:ext uri="{FF2B5EF4-FFF2-40B4-BE49-F238E27FC236}">
                <a16:creationId xmlns:a16="http://schemas.microsoft.com/office/drawing/2014/main" id="{200D907D-CD08-C793-DA61-BA07C201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16378" r="21065" b="15923"/>
          <a:stretch/>
        </p:blipFill>
        <p:spPr>
          <a:xfrm>
            <a:off x="7606700" y="3689999"/>
            <a:ext cx="609601" cy="713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E7AADC-DDDD-4A2D-D3D0-912BD7432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343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DC8E-BFD3-3DCE-1AB2-E3B80296F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46856-E9F4-6411-7C5D-3A668EE19068}"/>
              </a:ext>
            </a:extLst>
          </p:cNvPr>
          <p:cNvSpPr txBox="1"/>
          <p:nvPr/>
        </p:nvSpPr>
        <p:spPr>
          <a:xfrm>
            <a:off x="5841213" y="1629623"/>
            <a:ext cx="150114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/>
              <a:t>Icon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342063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C2DB9-C0F1-F3BF-0883-4EAE21F5A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EB131CE8-E8F1-E945-4EBE-4DE2B6161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8" y="2953398"/>
            <a:ext cx="1991003" cy="2095792"/>
          </a:xfrm>
        </p:spPr>
      </p:pic>
      <p:pic>
        <p:nvPicPr>
          <p:cNvPr id="7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A4E435ED-95C8-91B1-B7E9-39A4E3CED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62" y="2953398"/>
            <a:ext cx="1991003" cy="2095792"/>
          </a:xfrm>
          <a:prstGeom prst="rect">
            <a:avLst/>
          </a:prstGeom>
        </p:spPr>
      </p:pic>
      <p:pic>
        <p:nvPicPr>
          <p:cNvPr id="9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FC7DC2B1-0B31-7EE1-FCBB-F8E963198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36" y="2989609"/>
            <a:ext cx="1991003" cy="2095792"/>
          </a:xfrm>
          <a:prstGeom prst="rect">
            <a:avLst/>
          </a:prstGeom>
        </p:spPr>
      </p:pic>
      <p:pic>
        <p:nvPicPr>
          <p:cNvPr id="10" name="Content Placeholder 4" descr="A line drawing of a robot&#10;&#10;Description automatically generated">
            <a:extLst>
              <a:ext uri="{FF2B5EF4-FFF2-40B4-BE49-F238E27FC236}">
                <a16:creationId xmlns:a16="http://schemas.microsoft.com/office/drawing/2014/main" id="{C9C374D9-1296-6EF5-CFFC-DBECDC6D0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10" y="2953398"/>
            <a:ext cx="1991003" cy="2095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2E0843-79F6-C08F-E0EE-C1AB14013305}"/>
              </a:ext>
            </a:extLst>
          </p:cNvPr>
          <p:cNvSpPr txBox="1"/>
          <p:nvPr/>
        </p:nvSpPr>
        <p:spPr>
          <a:xfrm>
            <a:off x="5189363" y="1679873"/>
            <a:ext cx="280657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/>
              <a:t>Machine</a:t>
            </a:r>
            <a:endParaRPr lang="he-IL" sz="5400" dirty="0"/>
          </a:p>
        </p:txBody>
      </p:sp>
      <p:pic>
        <p:nvPicPr>
          <p:cNvPr id="3" name="Picture 2" descr="A blue and white circle with Ryukyu Islands in the background&#10;&#10;Description automatically generated">
            <a:extLst>
              <a:ext uri="{FF2B5EF4-FFF2-40B4-BE49-F238E27FC236}">
                <a16:creationId xmlns:a16="http://schemas.microsoft.com/office/drawing/2014/main" id="{946F72A7-0CA1-C978-0964-E491326D1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16378" r="21065" b="15923"/>
          <a:stretch/>
        </p:blipFill>
        <p:spPr>
          <a:xfrm>
            <a:off x="7606700" y="3689999"/>
            <a:ext cx="609601" cy="713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087A4F-78DF-5882-F5BF-850403C39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343" y="3642218"/>
            <a:ext cx="790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1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4444</TotalTime>
  <Words>4</Words>
  <Application>Microsoft Office PowerPoint</Application>
  <PresentationFormat>Widescreen</PresentationFormat>
  <Paragraphs>4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Ido Ben Artzi</dc:creator>
  <cp:lastModifiedBy>Ido Ben Artzi</cp:lastModifiedBy>
  <cp:revision>5</cp:revision>
  <dcterms:created xsi:type="dcterms:W3CDTF">2024-11-21T09:54:41Z</dcterms:created>
  <dcterms:modified xsi:type="dcterms:W3CDTF">2024-12-08T12:24:08Z</dcterms:modified>
</cp:coreProperties>
</file>